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6" r:id="rId3"/>
    <p:sldId id="297" r:id="rId4"/>
    <p:sldId id="257" r:id="rId5"/>
    <p:sldId id="258" r:id="rId6"/>
    <p:sldId id="285" r:id="rId7"/>
    <p:sldId id="287" r:id="rId8"/>
    <p:sldId id="259" r:id="rId9"/>
    <p:sldId id="260" r:id="rId10"/>
    <p:sldId id="261" r:id="rId11"/>
    <p:sldId id="265" r:id="rId12"/>
    <p:sldId id="266" r:id="rId13"/>
    <p:sldId id="267" r:id="rId14"/>
    <p:sldId id="268" r:id="rId15"/>
    <p:sldId id="263" r:id="rId16"/>
    <p:sldId id="264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8" r:id="rId33"/>
    <p:sldId id="292" r:id="rId34"/>
    <p:sldId id="293" r:id="rId35"/>
    <p:sldId id="294" r:id="rId36"/>
    <p:sldId id="295" r:id="rId37"/>
    <p:sldId id="296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789040"/>
            <a:ext cx="4752527" cy="2145625"/>
          </a:xfrm>
        </p:spPr>
        <p:txBody>
          <a:bodyPr/>
          <a:lstStyle/>
          <a:p>
            <a:pPr algn="r"/>
            <a:r>
              <a:rPr lang="ru-RU" dirty="0" smtClean="0"/>
              <a:t>Воспитатели группы «Почемучки»</a:t>
            </a:r>
          </a:p>
          <a:p>
            <a:pPr algn="r"/>
            <a:r>
              <a:rPr lang="ru-RU" dirty="0" smtClean="0"/>
              <a:t>Глухова Елена Евгеньевна</a:t>
            </a:r>
          </a:p>
          <a:p>
            <a:pPr algn="r"/>
            <a:r>
              <a:rPr lang="ru-RU" dirty="0" smtClean="0"/>
              <a:t>Полийчук Яна Сергеевна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«Домик Умных </a:t>
            </a:r>
            <a:r>
              <a:rPr lang="ru-RU" sz="7200" dirty="0" err="1" smtClean="0"/>
              <a:t>геометриков</a:t>
            </a:r>
            <a:r>
              <a:rPr lang="ru-RU" sz="7200" dirty="0" smtClean="0"/>
              <a:t>»</a:t>
            </a:r>
            <a:endParaRPr lang="ru-RU" sz="7200" dirty="0"/>
          </a:p>
        </p:txBody>
      </p:sp>
      <p:pic>
        <p:nvPicPr>
          <p:cNvPr id="14338" name="Picture 2" descr="C:\Users\User\Desktop\ГОЛОВОЛОМКИ\игры\по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65018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ОЛОВОЛОМКИ\Новая папка\Головоломка Архимед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1008112"/>
          </a:xfrm>
        </p:spPr>
        <p:txBody>
          <a:bodyPr/>
          <a:lstStyle/>
          <a:p>
            <a:pPr algn="ctr"/>
            <a:r>
              <a:rPr lang="ru-RU" dirty="0" smtClean="0"/>
              <a:t>«Лётчик»</a:t>
            </a:r>
            <a:endParaRPr lang="ru-RU" dirty="0"/>
          </a:p>
        </p:txBody>
      </p:sp>
      <p:pic>
        <p:nvPicPr>
          <p:cNvPr id="8196" name="Picture 4" descr="C:\Users\User\Desktop\ГОЛОВОЛОМКИ\Летчик\5097_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" y="1196752"/>
            <a:ext cx="384269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ГОЛОВОЛОМКИ\Новая папка\Лет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8216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ГОЛОВОЛОМКИ\Новая папка\Летчик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0" y="18864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яна\танграм лётчик.схемы\бык.лет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2" y="4581128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яна\танграм лётчик.схемы\всадник на коне.летч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1" y="3880298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яна\танграм лётчик.схемы\козерог.летч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08984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яна\танграм лётчик.схемы\лев.летч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30916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яна\танграм лётчик.схемы\лемур.летч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56301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яна\танграм лётчик.схемы\летчик.ки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640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яна\танграм лётчик.схемы\летчик.кор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1527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ОЛОВОЛОМКИ\Новая папка\Летчик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97" y="0"/>
            <a:ext cx="9194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936104"/>
          </a:xfrm>
        </p:spPr>
        <p:txBody>
          <a:bodyPr/>
          <a:lstStyle/>
          <a:p>
            <a:pPr algn="ctr"/>
            <a:r>
              <a:rPr lang="ru-RU" dirty="0" smtClean="0"/>
              <a:t>«Джунгли»</a:t>
            </a:r>
            <a:endParaRPr lang="ru-RU" dirty="0"/>
          </a:p>
        </p:txBody>
      </p:sp>
      <p:pic>
        <p:nvPicPr>
          <p:cNvPr id="5122" name="Picture 2" descr="C:\Users\User\Desktop\ГОЛОВОЛОМКИ\Джунгли\iZG30KTZ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2343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ГОЛОВОЛОМКИ\Новая папка\Джунг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21" y="1255795"/>
            <a:ext cx="385300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ОЛОВОЛОМКИ\Новая папка\Джунгл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ГОЛОВОЛОМКИ\Джунгли\601317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7720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ОЛОВОЛОМКИ\Новая папка\Джунгли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0"/>
            <a:ext cx="9145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936104"/>
          </a:xfrm>
        </p:spPr>
        <p:txBody>
          <a:bodyPr/>
          <a:lstStyle/>
          <a:p>
            <a:pPr algn="ctr"/>
            <a:r>
              <a:rPr lang="ru-RU" dirty="0" smtClean="0"/>
              <a:t>«Монгольская игра»</a:t>
            </a:r>
            <a:endParaRPr lang="ru-RU" dirty="0"/>
          </a:p>
        </p:txBody>
      </p:sp>
      <p:pic>
        <p:nvPicPr>
          <p:cNvPr id="11266" name="Picture 2" descr="C:\Users\User\Desktop\ГОЛОВОЛОМКИ\Монгольская игр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6" y="1340768"/>
            <a:ext cx="382697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ГОЛОВОЛОМКИ\Новая папка\Монгольская иг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9758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ГОЛОВОЛОМКИ\Новая папка\Монгольская иг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ГОЛОВОЛОМКИ\Монгольская игра\iAPE9AQ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92592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ГОЛОВОЛОМКИ\Новая папка\Монгольская игр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" y="5260"/>
            <a:ext cx="9135707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ОЛОВОЛОМКИ\игры\P_20190207_155442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936104"/>
          </a:xfrm>
        </p:spPr>
        <p:txBody>
          <a:bodyPr/>
          <a:lstStyle/>
          <a:p>
            <a:pPr algn="ctr"/>
            <a:r>
              <a:rPr lang="ru-RU" dirty="0" smtClean="0"/>
              <a:t>«Головоломка Пифагора»</a:t>
            </a:r>
            <a:endParaRPr lang="ru-RU" dirty="0"/>
          </a:p>
        </p:txBody>
      </p:sp>
      <p:pic>
        <p:nvPicPr>
          <p:cNvPr id="14338" name="Picture 2" descr="C:\Users\User\Desktop\ГОЛОВОЛОМКИ\Пифагора\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449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ГОЛОВОЛОМКИ\Новая папка\Головоломка Пифаго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3"/>
            <a:ext cx="3868656" cy="52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ГОЛОВОЛОМКИ\Новая папка\Головоломка Пифагор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778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ГОЛОВОЛОМКИ\Пифагора\golovolomka-pifagor-iz-fanery-dlya-detej-i-vzroslykh-kharkov-dostavka_122726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83559"/>
            <a:ext cx="51612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ГОЛОВОЛОМКИ\Новая папка\Головоломка Пифаг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5" cy="864096"/>
          </a:xfrm>
        </p:spPr>
        <p:txBody>
          <a:bodyPr/>
          <a:lstStyle/>
          <a:p>
            <a:pPr algn="ctr"/>
            <a:r>
              <a:rPr lang="ru-RU" sz="4400" dirty="0" smtClean="0"/>
              <a:t>«Головоломка Т – образная»</a:t>
            </a:r>
            <a:endParaRPr lang="ru-RU" sz="4400" dirty="0"/>
          </a:p>
        </p:txBody>
      </p:sp>
      <p:pic>
        <p:nvPicPr>
          <p:cNvPr id="17410" name="Picture 2" descr="C:\Users\User\Desktop\ГОЛОВОЛОМКИ\т-образная\Г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17925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ГОЛОВОЛОМКИ\Новая папка\Т-образн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1"/>
            <a:ext cx="3808696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ГОЛОВОЛОМКИ\Новая папка\Т-образна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ГОЛОВОЛОМКИ\т-образная\myshoprumyshopru_16288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32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ГОЛОВОЛОМКИ\Новая папка\Т-образна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" y="0"/>
            <a:ext cx="914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936104"/>
          </a:xfrm>
        </p:spPr>
        <p:txBody>
          <a:bodyPr/>
          <a:lstStyle/>
          <a:p>
            <a:pPr algn="ctr"/>
            <a:r>
              <a:rPr lang="ru-RU" dirty="0" smtClean="0"/>
              <a:t>«Листик»</a:t>
            </a:r>
            <a:endParaRPr lang="ru-RU" dirty="0"/>
          </a:p>
        </p:txBody>
      </p:sp>
      <p:pic>
        <p:nvPicPr>
          <p:cNvPr id="20482" name="Picture 2" descr="C:\Users\User\Desktop\ГОЛОВОЛОМКИ\Листик\Г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700463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esktop\ГОЛОВОЛОМКИ\Новая папка\Лист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9990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ГОЛОВОЛОМКИ\Новая папка\Листик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ГОЛОВОЛОМКИ\Листик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7804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ГОЛОВОЛОМКИ\Новая папка\Листик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936104"/>
          </a:xfrm>
        </p:spPr>
        <p:txBody>
          <a:bodyPr/>
          <a:lstStyle/>
          <a:p>
            <a:pPr algn="ctr"/>
            <a:r>
              <a:rPr lang="ru-RU" dirty="0" smtClean="0"/>
              <a:t>«Сфинкс»</a:t>
            </a:r>
            <a:endParaRPr lang="ru-RU" dirty="0"/>
          </a:p>
        </p:txBody>
      </p:sp>
      <p:pic>
        <p:nvPicPr>
          <p:cNvPr id="23554" name="Picture 2" descr="C:\Users\User\Desktop\ГОЛОВОЛОМКИ\сфинкс\Г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2743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User\Desktop\ГОЛОВОЛОМКИ\Новая папка\Сфинк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3"/>
            <a:ext cx="380273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1" cy="5832648"/>
          </a:xfrm>
        </p:spPr>
        <p:txBody>
          <a:bodyPr/>
          <a:lstStyle/>
          <a:p>
            <a:pPr algn="l"/>
            <a:r>
              <a:rPr lang="ru-RU" sz="6600" dirty="0" smtClean="0"/>
              <a:t>«С малой </a:t>
            </a:r>
            <a:br>
              <a:rPr lang="ru-RU" sz="6600" dirty="0" smtClean="0"/>
            </a:br>
            <a:r>
              <a:rPr lang="ru-RU" sz="6600" dirty="0" smtClean="0"/>
              <a:t>удачи </a:t>
            </a:r>
            <a:br>
              <a:rPr lang="ru-RU" sz="6600" dirty="0" smtClean="0"/>
            </a:br>
            <a:r>
              <a:rPr lang="ru-RU" sz="6600" dirty="0" smtClean="0"/>
              <a:t>начинается большой успех»</a:t>
            </a:r>
            <a:endParaRPr lang="ru-RU" sz="6600" dirty="0"/>
          </a:p>
        </p:txBody>
      </p:sp>
      <p:pic>
        <p:nvPicPr>
          <p:cNvPr id="15362" name="Picture 2" descr="C:\Users\User\Desktop\ГОЛОВОЛОМКИ\игры\по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08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ГОЛОВОЛОМКИ\Новая папка\Сфинкс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ГОЛОВОЛОМКИ\сфинкс\rId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40540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ГОЛОВОЛОМКИ\Новая папка\Сфинкс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04656" cy="2520280"/>
          </a:xfrm>
        </p:spPr>
        <p:txBody>
          <a:bodyPr/>
          <a:lstStyle/>
          <a:p>
            <a:pPr algn="ctr"/>
            <a:r>
              <a:rPr lang="ru-RU" sz="6000" dirty="0" smtClean="0"/>
              <a:t>«Счет до 10» (тактильные </a:t>
            </a:r>
            <a:r>
              <a:rPr lang="ru-RU" sz="6000" dirty="0" err="1" smtClean="0"/>
              <a:t>пазлы</a:t>
            </a:r>
            <a:r>
              <a:rPr lang="ru-RU" sz="8000" dirty="0" smtClean="0"/>
              <a:t>)</a:t>
            </a:r>
            <a:endParaRPr lang="ru-RU" sz="8000" dirty="0"/>
          </a:p>
        </p:txBody>
      </p:sp>
      <p:pic>
        <p:nvPicPr>
          <p:cNvPr id="16386" name="Picture 2" descr="C:\Users\User\Desktop\ГОЛОВОЛОМКИ\игры\IMG_6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8903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456384" cy="6192688"/>
          </a:xfrm>
        </p:spPr>
        <p:txBody>
          <a:bodyPr/>
          <a:lstStyle/>
          <a:p>
            <a:r>
              <a:rPr lang="ru-RU" sz="2000" dirty="0" smtClean="0"/>
              <a:t>Комплект предназначен для закрепления понятий  «количество» и «число», освоения математической символики, сравнения способов изображения числа с помощью арабских и римских цифр. </a:t>
            </a:r>
            <a:br>
              <a:rPr lang="ru-RU" sz="2000" dirty="0" smtClean="0"/>
            </a:br>
            <a:r>
              <a:rPr lang="ru-RU" sz="2000" dirty="0" smtClean="0"/>
              <a:t>Способствует развитию тактильного и зрительного восприятия, способности сравнивать и анализировать.</a:t>
            </a:r>
            <a:endParaRPr lang="ru-RU" sz="2000" dirty="0"/>
          </a:p>
        </p:txBody>
      </p:sp>
      <p:pic>
        <p:nvPicPr>
          <p:cNvPr id="3" name="Picture 4" descr="C:\Users\User\Desktop\ГОЛОВОЛОМКИ\игры\римские циф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125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3" cy="1800200"/>
          </a:xfrm>
        </p:spPr>
        <p:txBody>
          <a:bodyPr/>
          <a:lstStyle/>
          <a:p>
            <a:pPr algn="ctr"/>
            <a:r>
              <a:rPr lang="ru-RU" sz="8000" dirty="0" smtClean="0"/>
              <a:t>«Сложи узор»</a:t>
            </a:r>
            <a:endParaRPr lang="ru-RU" sz="8000" dirty="0"/>
          </a:p>
        </p:txBody>
      </p:sp>
      <p:pic>
        <p:nvPicPr>
          <p:cNvPr id="17410" name="Picture 2" descr="C:\Users\User\Desktop\ГОЛОВОЛОМКИ\игры\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532394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456384" cy="6192688"/>
          </a:xfrm>
        </p:spPr>
        <p:txBody>
          <a:bodyPr/>
          <a:lstStyle/>
          <a:p>
            <a:r>
              <a:rPr lang="ru-RU" sz="1800" dirty="0">
                <a:effectLst/>
              </a:rPr>
              <a:t>В этой игре хорошо развивается способность детей к анализу и синтезу, этим важным мыслительным операциям, используемым почти во всякой интеллектуальной деятельности, и способность к комбинированию, необходимая для конструкторской работы</a:t>
            </a:r>
            <a:r>
              <a:rPr lang="ru-RU" sz="2000" dirty="0">
                <a:effectLst/>
              </a:rPr>
              <a:t>.</a:t>
            </a:r>
            <a:endParaRPr lang="ru-RU" sz="2000" dirty="0"/>
          </a:p>
        </p:txBody>
      </p:sp>
      <p:pic>
        <p:nvPicPr>
          <p:cNvPr id="10242" name="Picture 2" descr="C:\Users\User\Desktop\ГОЛОВОЛОМКИ\игры\P_20190207_155032_p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96551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ГОЛОВОЛОМКИ\игры\5664ffcd2c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037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35068" cy="2160240"/>
          </a:xfrm>
        </p:spPr>
        <p:txBody>
          <a:bodyPr/>
          <a:lstStyle/>
          <a:p>
            <a:pPr algn="ctr"/>
            <a:r>
              <a:rPr lang="ru-RU" sz="8000" dirty="0" smtClean="0"/>
              <a:t>«</a:t>
            </a:r>
            <a:r>
              <a:rPr lang="ru-RU" sz="8000" dirty="0" err="1" smtClean="0"/>
              <a:t>Топорама</a:t>
            </a:r>
            <a:r>
              <a:rPr lang="ru-RU" sz="8000" dirty="0" smtClean="0"/>
              <a:t>»</a:t>
            </a:r>
            <a:endParaRPr lang="ru-RU" sz="8000" dirty="0"/>
          </a:p>
        </p:txBody>
      </p:sp>
      <p:pic>
        <p:nvPicPr>
          <p:cNvPr id="11266" name="Picture 2" descr="C:\Users\User\Desktop\ГОЛОВОЛОМКИ\игры\001747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7079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456384" cy="6192688"/>
          </a:xfrm>
        </p:spPr>
        <p:txBody>
          <a:bodyPr/>
          <a:lstStyle/>
          <a:p>
            <a:r>
              <a:rPr lang="ru-RU" sz="3200" dirty="0" smtClean="0"/>
              <a:t>Дети в соответствии с выбранной схемой или на слух располагают фигурки (девочка в центре, справа перед ней дом, слева за ней дерево и т.д.)</a:t>
            </a:r>
            <a:endParaRPr lang="ru-RU" sz="3200" dirty="0"/>
          </a:p>
        </p:txBody>
      </p:sp>
      <p:pic>
        <p:nvPicPr>
          <p:cNvPr id="12290" name="Picture 2" descr="C:\Users\User\Desktop\ГОЛОВОЛОМКИ\игры\P_20190207_153840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6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36903" cy="3742352"/>
          </a:xfrm>
        </p:spPr>
        <p:txBody>
          <a:bodyPr/>
          <a:lstStyle/>
          <a:p>
            <a:pPr algn="ctr"/>
            <a:r>
              <a:rPr lang="ru-RU" sz="8000" dirty="0" smtClean="0"/>
              <a:t>СПАСИБО</a:t>
            </a:r>
            <a:br>
              <a:rPr lang="ru-RU" sz="8000" dirty="0" smtClean="0"/>
            </a:br>
            <a:r>
              <a:rPr lang="ru-RU" sz="8000" dirty="0" smtClean="0"/>
              <a:t>ЗА</a:t>
            </a:r>
            <a:br>
              <a:rPr lang="ru-RU" sz="8000" dirty="0" smtClean="0"/>
            </a:br>
            <a:r>
              <a:rPr lang="ru-RU" sz="8000" dirty="0" smtClean="0"/>
              <a:t>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824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19" cy="5616624"/>
          </a:xfrm>
        </p:spPr>
        <p:txBody>
          <a:bodyPr/>
          <a:lstStyle/>
          <a:p>
            <a:pPr algn="l"/>
            <a:r>
              <a:rPr lang="ru-RU" sz="5400" dirty="0" smtClean="0"/>
              <a:t>Цель: развитие умственных и творческих способностей детей</a:t>
            </a:r>
            <a:r>
              <a:rPr lang="ru-RU" sz="5400" dirty="0"/>
              <a:t>.</a:t>
            </a:r>
          </a:p>
        </p:txBody>
      </p:sp>
      <p:pic>
        <p:nvPicPr>
          <p:cNvPr id="13314" name="Picture 2" descr="C:\Users\User\Desktop\ГОЛОВОЛОМКИ\игры\P_20190207_155440_p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48886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ГОЛОВОЛОМКИ\игры\по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208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1" cy="5832648"/>
          </a:xfrm>
        </p:spPr>
        <p:txBody>
          <a:bodyPr/>
          <a:lstStyle/>
          <a:p>
            <a:pPr algn="l"/>
            <a:r>
              <a:rPr lang="ru-RU" sz="4000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-развивать восприятие формы, способность выделять фигуру из фона, способность к выделению основных признаков объекта, глазомер, воображение (воссоздающее и творческое).</a:t>
            </a:r>
            <a:br>
              <a:rPr lang="ru-RU" sz="3200" dirty="0" smtClean="0"/>
            </a:br>
            <a:r>
              <a:rPr lang="ru-RU" sz="3200" dirty="0" smtClean="0"/>
              <a:t>-формировать зрительно – моторную координацию, мышление, зрительный анализ и синтез.</a:t>
            </a:r>
            <a:br>
              <a:rPr lang="ru-RU" sz="3200" dirty="0" smtClean="0"/>
            </a:br>
            <a:r>
              <a:rPr lang="ru-RU" sz="3200" dirty="0" smtClean="0"/>
              <a:t>-воспитывать умение работать по правилам.</a:t>
            </a:r>
            <a:endParaRPr lang="ru-RU" sz="3200" dirty="0"/>
          </a:p>
        </p:txBody>
      </p:sp>
      <p:pic>
        <p:nvPicPr>
          <p:cNvPr id="15362" name="Picture 2" descr="C:\Users\User\Desktop\ГОЛОВОЛОМКИ\игры\по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08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19" cy="5616624"/>
          </a:xfrm>
        </p:spPr>
        <p:txBody>
          <a:bodyPr/>
          <a:lstStyle/>
          <a:p>
            <a:pPr algn="l"/>
            <a:r>
              <a:rPr lang="ru-RU" sz="5400" dirty="0" smtClean="0"/>
              <a:t>Приоритетная образовательная область- «Познавательное развитие»</a:t>
            </a:r>
            <a:endParaRPr lang="ru-RU" sz="5400" dirty="0"/>
          </a:p>
        </p:txBody>
      </p:sp>
      <p:pic>
        <p:nvPicPr>
          <p:cNvPr id="7171" name="Picture 3" descr="C:\Users\User\Desktop\ГОЛОВОЛОМКИ\игры\по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65018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19" cy="5616624"/>
          </a:xfrm>
        </p:spPr>
        <p:txBody>
          <a:bodyPr/>
          <a:lstStyle/>
          <a:p>
            <a:pPr algn="l"/>
            <a:r>
              <a:rPr lang="ru-RU" sz="5400" dirty="0" smtClean="0"/>
              <a:t>Мировые головоломки»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215859"/>
            <a:ext cx="156461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User\Desktop\ГОЛОВОЛОМКИ\Летчик\5097_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28" y="4604166"/>
            <a:ext cx="153707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ГОЛОВОЛОМКИ\Джунгли\iZG30KTZ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20" y="3284984"/>
            <a:ext cx="15693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ГОЛОВОЛОМКИ\Монгольская игр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0259"/>
            <a:ext cx="153078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ГОЛОВОЛОМКИ\Пифагора\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27" y="144012"/>
            <a:ext cx="152925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ГОЛОВОЛОМКИ\т-образная\Г7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31" y="144012"/>
            <a:ext cx="156471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ГОЛОВОЛОМКИ\Листик\Г7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87" y="2337757"/>
            <a:ext cx="16628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ГОЛОВОЛОМКИ\сфинкс\Г7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40" y="4604166"/>
            <a:ext cx="151120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1" cy="864096"/>
          </a:xfrm>
        </p:spPr>
        <p:txBody>
          <a:bodyPr/>
          <a:lstStyle/>
          <a:p>
            <a:pPr algn="ctr"/>
            <a:r>
              <a:rPr lang="ru-RU" dirty="0" smtClean="0"/>
              <a:t>«Головоломка Архимеда»</a:t>
            </a:r>
            <a:endParaRPr lang="ru-RU" dirty="0"/>
          </a:p>
        </p:txBody>
      </p:sp>
      <p:pic>
        <p:nvPicPr>
          <p:cNvPr id="2050" name="Picture 2" descr="C:\Users\User\Desktop\ГОЛОВОЛОМКИ\головоломка архимед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170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ОЛОВОЛОМКИ\Новая папка\Головоломка Архиме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5784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ГОЛОВОЛОМКИ\Новая папка\Головоломка Архимед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79" y="126807"/>
            <a:ext cx="47539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ГОЛОВОЛОМКИ\игры\golovolomka_arkhimeda_golova_pti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926807"/>
            <a:ext cx="201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ОЛОВОЛОМКИ\игры\golovolomka_arkhimeda_lod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50" y="375314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ГОЛОВОЛОМКИ\игры\golovolomka_arkhimeda_ptich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285293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ГОЛОВОЛОМКИ\игры\golovolomka_arkhimeda_vdpr_kr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62" y="4833141"/>
            <a:ext cx="24817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176</Words>
  <Application>Microsoft Office PowerPoint</Application>
  <PresentationFormat>Экран (4:3)</PresentationFormat>
  <Paragraphs>24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«Домик Умных геометриков»</vt:lpstr>
      <vt:lpstr>Презентация PowerPoint</vt:lpstr>
      <vt:lpstr>«С малой  удачи  начинается большой успех»</vt:lpstr>
      <vt:lpstr>Цель: развитие умственных и творческих способностей детей.</vt:lpstr>
      <vt:lpstr>Задачи: -развивать восприятие формы, способность выделять фигуру из фона, способность к выделению основных признаков объекта, глазомер, воображение (воссоздающее и творческое). -формировать зрительно – моторную координацию, мышление, зрительный анализ и синтез. -воспитывать умение работать по правилам.</vt:lpstr>
      <vt:lpstr>Приоритетная образовательная область- «Познавательное развитие»</vt:lpstr>
      <vt:lpstr>Мировые головоломки»</vt:lpstr>
      <vt:lpstr>«Головоломка Архимеда»</vt:lpstr>
      <vt:lpstr>Презентация PowerPoint</vt:lpstr>
      <vt:lpstr>Презентация PowerPoint</vt:lpstr>
      <vt:lpstr>«Лётчик»</vt:lpstr>
      <vt:lpstr>Презентация PowerPoint</vt:lpstr>
      <vt:lpstr>Презентация PowerPoint</vt:lpstr>
      <vt:lpstr>«Джунгли»</vt:lpstr>
      <vt:lpstr>Презентация PowerPoint</vt:lpstr>
      <vt:lpstr>Презентация PowerPoint</vt:lpstr>
      <vt:lpstr>«Монгольская игра»</vt:lpstr>
      <vt:lpstr>Презентация PowerPoint</vt:lpstr>
      <vt:lpstr>Презентация PowerPoint</vt:lpstr>
      <vt:lpstr>«Головоломка Пифагора»</vt:lpstr>
      <vt:lpstr>Презентация PowerPoint</vt:lpstr>
      <vt:lpstr>Презентация PowerPoint</vt:lpstr>
      <vt:lpstr>«Головоломка Т – образная»</vt:lpstr>
      <vt:lpstr>Презентация PowerPoint</vt:lpstr>
      <vt:lpstr>Презентация PowerPoint</vt:lpstr>
      <vt:lpstr>«Листик»</vt:lpstr>
      <vt:lpstr>Презентация PowerPoint</vt:lpstr>
      <vt:lpstr>Презентация PowerPoint</vt:lpstr>
      <vt:lpstr>«Сфинкс»</vt:lpstr>
      <vt:lpstr>Презентация PowerPoint</vt:lpstr>
      <vt:lpstr>Презентация PowerPoint</vt:lpstr>
      <vt:lpstr>«Счет до 10» (тактильные пазлы)</vt:lpstr>
      <vt:lpstr>Комплект предназначен для закрепления понятий  «количество» и «число», освоения математической символики, сравнения способов изображения числа с помощью арабских и римских цифр.  Способствует развитию тактильного и зрительного восприятия, способности сравнивать и анализировать.</vt:lpstr>
      <vt:lpstr>«Сложи узор»</vt:lpstr>
      <vt:lpstr>В этой игре хорошо развивается способность детей к анализу и синтезу, этим важным мыслительным операциям, используемым почти во всякой интеллектуальной деятельности, и способность к комбинированию, необходимая для конструкторской работы.</vt:lpstr>
      <vt:lpstr>«Топорама»</vt:lpstr>
      <vt:lpstr>Дети в соответствии с выбранной схемой или на слух располагают фигурки (девочка в центре, справа перед ней дом, слева за ней дерево и т.д.)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«Мировые головоломки»</dc:title>
  <dc:creator>Пользователь</dc:creator>
  <cp:lastModifiedBy>Пользователь</cp:lastModifiedBy>
  <cp:revision>20</cp:revision>
  <dcterms:created xsi:type="dcterms:W3CDTF">2019-01-12T14:20:08Z</dcterms:created>
  <dcterms:modified xsi:type="dcterms:W3CDTF">2019-02-08T02:16:38Z</dcterms:modified>
</cp:coreProperties>
</file>